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35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68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772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94105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970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14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722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8231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135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09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204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3803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6959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619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792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00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572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6096B-BDFD-4E4B-B941-DC40C171714D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2D1C2-0DD2-46A2-AA19-01106D221B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410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EF90-E9A1-7CFC-8069-9308720C32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IN" b="0" dirty="0"/>
            </a:br>
            <a:br>
              <a:rPr lang="en-IN" b="0" dirty="0"/>
            </a:br>
            <a:r>
              <a:rPr lang="en-IN" b="0" dirty="0"/>
              <a:t> </a:t>
            </a:r>
            <a:r>
              <a:rPr lang="en-IN" dirty="0"/>
              <a:t>Agentic RAG Chatbot for Multi-Format Document QA using Model Context Protocol (MCP)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2DE76-08E3-4FCD-F7C0-15D109BA6E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AI-powered agent architecture for document intelligence</a:t>
            </a:r>
          </a:p>
          <a:p>
            <a:r>
              <a:rPr lang="en-US" i="1" dirty="0"/>
              <a:t>Done by </a:t>
            </a:r>
          </a:p>
          <a:p>
            <a:r>
              <a:rPr lang="en-US" i="1" dirty="0"/>
              <a:t>Saniya Mirza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1534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4255C-9585-E6B7-33E6-C3C2F7EF6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995" y="1075996"/>
            <a:ext cx="6516009" cy="4706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646FD-2728-C24E-2514-D85C3A3A22AA}"/>
              </a:ext>
            </a:extLst>
          </p:cNvPr>
          <p:cNvSpPr txBox="1"/>
          <p:nvPr/>
        </p:nvSpPr>
        <p:spPr>
          <a:xfrm>
            <a:off x="685800" y="370114"/>
            <a:ext cx="845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Agent-Based Architecture with MCP Integration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4606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55988039-6A47-250E-0349-E75A720AE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371" y="740229"/>
            <a:ext cx="5932715" cy="581297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AFF3506-907C-0466-6059-C00518EC4FBB}"/>
              </a:ext>
            </a:extLst>
          </p:cNvPr>
          <p:cNvSpPr txBox="1"/>
          <p:nvPr/>
        </p:nvSpPr>
        <p:spPr>
          <a:xfrm>
            <a:off x="783771" y="3048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System Flow Diagram</a:t>
            </a:r>
          </a:p>
        </p:txBody>
      </p:sp>
    </p:spTree>
    <p:extLst>
      <p:ext uri="{BB962C8B-B14F-4D97-AF65-F5344CB8AC3E}">
        <p14:creationId xmlns:p14="http://schemas.microsoft.com/office/powerpoint/2010/main" val="1043780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9DDCBA1-D2F1-2EC6-CCC1-F1F4EA47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57" y="0"/>
            <a:ext cx="11244943" cy="2481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E72631-1CA2-F1F8-9897-4BEF30150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20687"/>
            <a:ext cx="12377056" cy="463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94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57F208-CD6A-DACC-4F43-21DA1C82AA0D}"/>
              </a:ext>
            </a:extLst>
          </p:cNvPr>
          <p:cNvSpPr txBox="1"/>
          <p:nvPr/>
        </p:nvSpPr>
        <p:spPr>
          <a:xfrm>
            <a:off x="2057400" y="1774370"/>
            <a:ext cx="708660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600" b="1" dirty="0"/>
              <a:t>Tech Stack</a:t>
            </a:r>
          </a:p>
          <a:p>
            <a:pPr>
              <a:buNone/>
            </a:pP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Frontend/UI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Python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Embeddings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SentenceTransformers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, OpenAI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Vector DB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FAISS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LLMs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OpenAI GPT-4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File Handling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PyPDF2, python-docx, python-pptx, pandas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Environment Management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dotenv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98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42C7F-6B95-5F85-03F2-5D65AB04C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4E5242-7CD1-8F8E-FA96-962711DC7DD1}"/>
              </a:ext>
            </a:extLst>
          </p:cNvPr>
          <p:cNvSpPr txBox="1"/>
          <p:nvPr/>
        </p:nvSpPr>
        <p:spPr>
          <a:xfrm>
            <a:off x="217715" y="195942"/>
            <a:ext cx="90024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UI Screenshots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CE597-870F-BE68-A058-505013656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5" y="756557"/>
            <a:ext cx="5878286" cy="2966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A43661-BFA1-1D75-7587-CB71DBB8F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687" y="733407"/>
            <a:ext cx="5562598" cy="30126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C5EC4D8-FEE0-8E85-25EF-2464703D24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3821864"/>
            <a:ext cx="5878286" cy="262247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0D2365F-2387-5C67-89C7-D710F423C1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2" y="3851590"/>
            <a:ext cx="5562598" cy="262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8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D3D1C4D-D279-D999-511C-697A7E3C1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14" y="3771429"/>
            <a:ext cx="5856515" cy="29777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B80690B-07F8-53DB-B8E7-B1B2421AE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8857"/>
            <a:ext cx="5856515" cy="33201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6A3155-1A18-B2A2-62AB-DA4C0B0998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4" y="108857"/>
            <a:ext cx="5715002" cy="332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08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C6A545-A57F-5C0F-D834-C5B32CCB395E}"/>
              </a:ext>
            </a:extLst>
          </p:cNvPr>
          <p:cNvSpPr txBox="1"/>
          <p:nvPr/>
        </p:nvSpPr>
        <p:spPr>
          <a:xfrm>
            <a:off x="1883228" y="1186543"/>
            <a:ext cx="7260771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600" b="1" dirty="0"/>
              <a:t>Challenges Faced:</a:t>
            </a:r>
          </a:p>
          <a:p>
            <a:pPr>
              <a:buNone/>
            </a:pP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Handling different document formats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Managing large documents &amp; embeddings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Ensuring smooth MCP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Keeping responses accurate and fast</a:t>
            </a:r>
          </a:p>
        </p:txBody>
      </p:sp>
    </p:spTree>
    <p:extLst>
      <p:ext uri="{BB962C8B-B14F-4D97-AF65-F5344CB8AC3E}">
        <p14:creationId xmlns:p14="http://schemas.microsoft.com/office/powerpoint/2010/main" val="1556487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27</TotalTime>
  <Words>95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Bookman Old Style</vt:lpstr>
      <vt:lpstr>Rockwell</vt:lpstr>
      <vt:lpstr>Damask</vt:lpstr>
      <vt:lpstr>   Agentic RAG Chatbot for Multi-Format Document QA using Model Context Protocol (MCP)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SANIYA MIRZA</dc:creator>
  <cp:lastModifiedBy>SANIYA MIRZA</cp:lastModifiedBy>
  <cp:revision>1</cp:revision>
  <dcterms:created xsi:type="dcterms:W3CDTF">2025-09-19T23:02:51Z</dcterms:created>
  <dcterms:modified xsi:type="dcterms:W3CDTF">2025-09-19T23:30:19Z</dcterms:modified>
</cp:coreProperties>
</file>

<file path=docProps/thumbnail.jpeg>
</file>